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1236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01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96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192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454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658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755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897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815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6584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744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514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8F8B-4B74-46EF-A297-5E00B90F74B6}" type="datetimeFigureOut">
              <a:rPr lang="sl-SI" smtClean="0"/>
              <a:t>25.04.2022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4E63-F60F-4807-8658-F42C037A82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118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2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dstavitev1" id="{60907282-0DB0-4976-94C7-29EE1AAC8B38}" vid="{F46D64E5-9900-410A-8A7C-2F1F674188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Sekcija medicinskih sester in zdravstvenih tehnikov v kirurgiji</Template>
  <TotalTime>0</TotalTime>
  <Words>0</Words>
  <Application>Microsoft Office PowerPoint</Application>
  <PresentationFormat>Diaprojekcija na zaslonu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Nataša Božič</dc:creator>
  <cp:lastModifiedBy>Nataša Božič</cp:lastModifiedBy>
  <cp:revision>1</cp:revision>
  <dcterms:created xsi:type="dcterms:W3CDTF">2022-04-25T08:53:12Z</dcterms:created>
  <dcterms:modified xsi:type="dcterms:W3CDTF">2022-04-25T08:53:16Z</dcterms:modified>
</cp:coreProperties>
</file>